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59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85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8"/>
    <p:restoredTop sz="96291"/>
  </p:normalViewPr>
  <p:slideViewPr>
    <p:cSldViewPr snapToGrid="0" snapToObjects="1">
      <p:cViewPr varScale="1">
        <p:scale>
          <a:sx n="117" d="100"/>
          <a:sy n="117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187B2-DF00-2940-8F9D-2B19B494435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A638D-9E25-6948-9CA3-E281EE8E1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97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4E52B-E147-9A41-A01C-99AE03BA2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B30CE2-D3CE-8846-BF97-36AE1C83A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4035D3-E65E-3148-AB7E-674B919E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C515-4A6F-2740-A2B0-4E01F6AFE77D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18BEFB-8C06-294A-A261-CD2034AB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BE01B-79EA-F54B-A1E3-258A26B2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01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3F285-7CC2-FB4A-B879-94BA1E9F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13BB20-5023-4A46-B178-89EB221EA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9CB678-6BB7-0E4D-87AF-44791FF3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2D53-7CFE-574B-9B78-7BC21B6817D8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D42813-9321-C445-8685-41577494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9F245E-2DC6-2F45-8063-5824AAE5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0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7000A4C-104B-7F4C-BBEF-1876A21A3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858824-7337-A94D-A6B3-0AEB1CA43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BADDB-E309-A343-90A9-CB1EBC1F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8D7E-52C1-0845-8D1D-C9D6AB8EDD4A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DD5C5E-9881-DF45-9CBA-4A0542CD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FE3089-A701-0944-A019-ADA2CA1E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50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FBBAC-45A4-FB4D-AAF0-AFD5C02D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0C613B-3D67-F04B-83D5-24E547101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BA7C9-3644-BA47-8560-393D4C8B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8448-165B-2440-ACB2-E3F09A4CBE8E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27C9-48BC-A44D-94D8-B9FFD612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0283BE-37AE-9C4E-931A-110C5E6A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11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1E2CF-7C44-CB44-BF68-11FEC264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9C4487-691F-484F-AC71-8CC37DE96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3636DA-7A4A-0145-98EB-BD309FBD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6DF5-1E31-084C-9DCE-9F5DAFA6D1B9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3BA34-F978-8B4A-BC8A-43415CD9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5F147-DE96-8B43-BA60-88EB5BC6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181CA-B9FB-8D47-BB63-4AD7289A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3A7D35-69D3-BC46-8DAD-830811FF9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BFA4D2-96F6-F741-A0CE-C3DEC0314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DBF2F1-B43A-5F49-9D93-11473EE0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C09FC-8472-264B-834E-B0D16DF34078}" type="datetime1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B1E9FE-D185-1841-B0D1-E83DD456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896DF3-F468-0D4D-98C3-552B4736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3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1FC9E-E00F-9C4A-9537-9C16944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D69A8C-DADF-3F4E-9620-D41D1EBB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C04252-D6AF-474D-8BDE-4242BC0C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499779-8A53-544F-A1A4-2F064AF4E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5D3C8D-406D-784F-B2F4-4154FDA49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84BE25-25E3-3546-A265-6B04FC9E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5B84-3002-4C4E-8E43-4DA45FB58D0D}" type="datetime1">
              <a:rPr lang="ru-RU" smtClean="0"/>
              <a:t>17.03.2020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3218E9-3A2B-FB4E-AA4C-45CFDB6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096BF3E-673C-EE40-B827-F0DDDB9D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28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4727B-F20A-C64E-BF1E-89C06455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742BC3-671F-BC4F-9F9C-64ED301C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9FEA-7780-734A-8C54-17DCE4E69652}" type="datetime1">
              <a:rPr lang="ru-RU" smtClean="0"/>
              <a:t>17.03.2020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493AD9-DEF7-5944-BE26-73E2B630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520FAE-E4B6-994F-B471-A67AC47D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98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3B0F92-8166-9041-B500-E6B3456E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F2477-1703-5D4F-8FFF-1A3C359F300A}" type="datetime1">
              <a:rPr lang="ru-RU" smtClean="0"/>
              <a:t>17.03.2020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A19EC54-09E6-B444-AE71-64888E9B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27E92B-9A01-8A42-9E06-39AFEC88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81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28307-2883-1A4D-B1DB-E7BCDD00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724C30-27D4-AF4D-BCD2-6AE101254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ACA1F6-CA96-DB41-A23F-DCC0C0B07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1BD39D-16A4-4E43-8BC7-658D26C7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695A-127B-0442-B86C-99E9E2D8ACBF}" type="datetime1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6FF22F-2383-9546-B693-96A658EC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D93136-C9C3-844F-8D95-875EE333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00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78B82-7D44-7945-ACD7-29A830B0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E3889C-E380-2B48-909E-4876FEC5E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DB0A28-1AE2-4743-B091-19990182D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BDB1FF-E40C-FB43-970E-5BBFEB4D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5971-8BD9-2C40-AFB8-4E197B0A9DDD}" type="datetime1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0ACA2E-C2DE-9045-941A-014BD39F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A95D14-3D07-BD45-AB36-99EFA6E4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BC9CB-7DE3-3343-A43C-C4D998FC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0A423-F4E8-3A4A-80C6-AB0FF2263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DE8E9-48E6-A246-8754-BB24F7495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6E5CB-46B7-C544-8A95-3F5B6320D5C9}" type="datetime1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536AC6-F752-6A45-9B40-47BE106DA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C39E40-2444-1843-98A2-848C057B1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E0CA-0FA3-2146-BF27-8914F77081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3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9F041-F0A3-564C-A268-092AB98A0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Smart Contracts</a:t>
            </a:r>
            <a:endParaRPr lang="ru-RU" sz="5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6CB6EF-B3FD-C24C-95C0-8F990804B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7138"/>
            <a:ext cx="9144000" cy="1773692"/>
          </a:xfrm>
        </p:spPr>
        <p:txBody>
          <a:bodyPr anchor="b">
            <a:normAutofit fontScale="85000" lnSpcReduction="20000"/>
          </a:bodyPr>
          <a:lstStyle/>
          <a:p>
            <a:pPr algn="r"/>
            <a:r>
              <a:rPr lang="en-US" sz="1900" dirty="0">
                <a:solidFill>
                  <a:schemeClr val="bg2">
                    <a:lumMod val="50000"/>
                  </a:schemeClr>
                </a:solidFill>
              </a:rPr>
              <a:t>Author</a:t>
            </a:r>
            <a:endParaRPr lang="ru-RU" sz="19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en-US" dirty="0" err="1"/>
              <a:t>Poloz</a:t>
            </a:r>
            <a:r>
              <a:rPr lang="ru-RU" dirty="0"/>
              <a:t> </a:t>
            </a:r>
            <a:r>
              <a:rPr lang="en-US" dirty="0"/>
              <a:t>A</a:t>
            </a:r>
            <a:r>
              <a:rPr lang="ru-RU" dirty="0"/>
              <a:t>. </a:t>
            </a:r>
            <a:r>
              <a:rPr lang="en-US" dirty="0"/>
              <a:t>E</a:t>
            </a:r>
            <a:r>
              <a:rPr lang="ru-RU" dirty="0"/>
              <a:t>.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852C5A9-CAB8-D548-9AEF-05FC1E51D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135418"/>
              </p:ext>
            </p:extLst>
          </p:nvPr>
        </p:nvGraphicFramePr>
        <p:xfrm>
          <a:off x="9729936" y="7168336"/>
          <a:ext cx="1516742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742">
                  <a:extLst>
                    <a:ext uri="{9D8B030D-6E8A-4147-A177-3AD203B41FA5}">
                      <a16:colId xmlns:a16="http://schemas.microsoft.com/office/drawing/2014/main" val="2183143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Автор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68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dirty="0"/>
                        <a:t>Полоз А. Е.</a:t>
                      </a:r>
                      <a:endParaRPr lang="ru-RU" sz="2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266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F37395-5E18-E04D-A5F3-B95805B81CEE}"/>
              </a:ext>
            </a:extLst>
          </p:cNvPr>
          <p:cNvSpPr txBox="1"/>
          <p:nvPr/>
        </p:nvSpPr>
        <p:spPr>
          <a:xfrm>
            <a:off x="4235450" y="5969000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SPbU</a:t>
            </a:r>
            <a:r>
              <a:rPr lang="ru-RU" dirty="0"/>
              <a:t>, 20</a:t>
            </a:r>
            <a:r>
              <a:rPr lang="en-US" dirty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8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ADF35-BAB4-4F45-8FFF-CA55CA3B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7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AF6D16-4E61-8F45-93AC-4D99B285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52E601-3CE9-3347-95AF-6D090086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28767-201B-5249-AFE9-FB82F025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140293-D3B6-CC48-8325-B15DFBDB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46DE5B-E89E-B94D-B6FD-6C60B8C7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7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F380C7-C9C7-4A40-AA12-7530CA89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2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EB2BFF-3E26-C14D-B75B-BF93FE99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F20DE7-4AE5-A643-9571-ACEA687C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DFCB70-6446-7C49-A2BE-C429EDD5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736599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Accounts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BCCAC365-8D30-BE47-82B1-B998CC99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47F6F-A704-E94A-A56F-D786E2C857CE}"/>
              </a:ext>
            </a:extLst>
          </p:cNvPr>
          <p:cNvSpPr txBox="1"/>
          <p:nvPr/>
        </p:nvSpPr>
        <p:spPr>
          <a:xfrm>
            <a:off x="5943601" y="2369775"/>
            <a:ext cx="52577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>
                <a:latin typeface="+mj-lt"/>
              </a:rPr>
              <a:t>balance</a:t>
            </a:r>
            <a:endParaRPr lang="ru-RU" sz="2500" b="1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711079-3E30-5D4A-B8A6-7C2ADE00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0" b="5055"/>
          <a:stretch/>
        </p:blipFill>
        <p:spPr bwMode="auto">
          <a:xfrm>
            <a:off x="2273300" y="5845629"/>
            <a:ext cx="7645400" cy="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446FE6-430F-C645-9935-ABFC4F878590}"/>
              </a:ext>
            </a:extLst>
          </p:cNvPr>
          <p:cNvSpPr txBox="1"/>
          <p:nvPr/>
        </p:nvSpPr>
        <p:spPr>
          <a:xfrm>
            <a:off x="990600" y="2369775"/>
            <a:ext cx="52577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>
                <a:latin typeface="+mj-lt"/>
              </a:rPr>
              <a:t>nonce</a:t>
            </a:r>
            <a:endParaRPr lang="ru-RU" sz="25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10A8D-1FB3-2443-A2E5-9B8B2DFC3BD0}"/>
              </a:ext>
            </a:extLst>
          </p:cNvPr>
          <p:cNvSpPr txBox="1"/>
          <p:nvPr/>
        </p:nvSpPr>
        <p:spPr>
          <a:xfrm>
            <a:off x="990599" y="4028796"/>
            <a:ext cx="52577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 err="1">
                <a:latin typeface="+mj-lt"/>
              </a:rPr>
              <a:t>storageRoot</a:t>
            </a:r>
            <a:endParaRPr lang="ru-RU" sz="25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EBC11-46A0-5947-A241-2A3258A0D79D}"/>
              </a:ext>
            </a:extLst>
          </p:cNvPr>
          <p:cNvSpPr txBox="1"/>
          <p:nvPr/>
        </p:nvSpPr>
        <p:spPr>
          <a:xfrm>
            <a:off x="5981700" y="4021832"/>
            <a:ext cx="52577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b="1" dirty="0" err="1">
                <a:latin typeface="+mj-lt"/>
              </a:rPr>
              <a:t>codeHash</a:t>
            </a:r>
            <a:endParaRPr lang="ru-RU" sz="2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462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7C5E84-8B53-1E48-B88C-A2FAFA55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87EA0-7315-E643-9833-4FB70956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59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5860C8-1A6F-2645-8EC2-07850AFF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FC4E8-6B31-124F-B344-96704FCB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1104E-D968-1E4C-9C76-FB7BDF8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53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FB79C6-A3EA-0348-8A44-0D55F09A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29" y="2766786"/>
            <a:ext cx="3784600" cy="1955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B7E97E-A8A4-DB4E-83E5-04E703D5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3" y="2723239"/>
            <a:ext cx="3601536" cy="19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B54A7-8817-9542-892C-E94DA418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36D2D1-40DA-7344-8353-CD7ACBC3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6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Accounts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BCCAC365-8D30-BE47-82B1-B998CC99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58C4D3-CBEA-6D48-BDD4-EDF59139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3" y="3211285"/>
            <a:ext cx="2362200" cy="2362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408240-9855-AE4F-94D9-A42D7332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211285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72D3C-8B39-F845-91F2-BFF8F40553E7}"/>
              </a:ext>
            </a:extLst>
          </p:cNvPr>
          <p:cNvSpPr txBox="1"/>
          <p:nvPr/>
        </p:nvSpPr>
        <p:spPr>
          <a:xfrm>
            <a:off x="1531158" y="1881940"/>
            <a:ext cx="31098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Externally owned account</a:t>
            </a:r>
            <a:endParaRPr lang="ru-RU" sz="2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4C399-15D9-4B40-9673-240FAABE09BB}"/>
              </a:ext>
            </a:extLst>
          </p:cNvPr>
          <p:cNvSpPr txBox="1"/>
          <p:nvPr/>
        </p:nvSpPr>
        <p:spPr>
          <a:xfrm>
            <a:off x="7547328" y="1881940"/>
            <a:ext cx="2126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Contract account</a:t>
            </a:r>
            <a:endParaRPr lang="ru-RU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72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481823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Transactions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821990-6B2D-974C-A15D-C8635FD0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2B77FB-A949-C144-8047-D4356731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30" y="1937658"/>
            <a:ext cx="1066800" cy="1066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A608D7-CA44-D740-9FF2-EB847221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30" y="3520227"/>
            <a:ext cx="1066800" cy="1066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1DA6FA-686F-524E-B234-10EC134D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30" y="5102796"/>
            <a:ext cx="1066800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92F128-B1D3-8E4E-9D78-A4BAF42CBF6B}"/>
              </a:ext>
            </a:extLst>
          </p:cNvPr>
          <p:cNvSpPr txBox="1"/>
          <p:nvPr/>
        </p:nvSpPr>
        <p:spPr>
          <a:xfrm>
            <a:off x="2873829" y="2255614"/>
            <a:ext cx="3368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Fund Transfer Between EOA</a:t>
            </a:r>
            <a:endParaRPr lang="ru-RU" sz="22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FB86C-A718-F049-A8B3-4182704374A3}"/>
              </a:ext>
            </a:extLst>
          </p:cNvPr>
          <p:cNvSpPr txBox="1"/>
          <p:nvPr/>
        </p:nvSpPr>
        <p:spPr>
          <a:xfrm>
            <a:off x="2873829" y="3838183"/>
            <a:ext cx="4785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Deploy a Contract on Ethereum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1DA54-0F4C-DD46-AC4D-F4D567D912CD}"/>
              </a:ext>
            </a:extLst>
          </p:cNvPr>
          <p:cNvSpPr txBox="1"/>
          <p:nvPr/>
        </p:nvSpPr>
        <p:spPr>
          <a:xfrm>
            <a:off x="2873829" y="5420752"/>
            <a:ext cx="5091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Execute a Function on a Deployed Contract</a:t>
            </a:r>
            <a:endParaRPr lang="ru-RU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5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20425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Fund Transfer Between EOA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821990-6B2D-974C-A15D-C8635FD0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E1E5A8-C5D8-FE40-9359-D7A525B9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1382484"/>
            <a:ext cx="6913004" cy="45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7F7740-9A5F-4E44-899B-7D4ECF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30" y="3429000"/>
            <a:ext cx="5627914" cy="2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4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95218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Deploy a Contract on Ethereum Network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821990-6B2D-974C-A15D-C8635FD0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4587A5-07C5-F045-BC1C-D2448BCD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7972" y="1390029"/>
            <a:ext cx="6913004" cy="45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A6D334C-8AA8-794B-971E-9DEC05C1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10115" y="3429000"/>
            <a:ext cx="4765744" cy="2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9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469015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Execute a Function on a Deployed Contract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821990-6B2D-974C-A15D-C8635FD0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90528-470A-4B4A-981B-C64D6C8A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7972" y="1390029"/>
            <a:ext cx="6913004" cy="45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A66C19F-530E-7A4F-BF35-AAD46664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98283" y="3429000"/>
            <a:ext cx="5189407" cy="2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2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914227"/>
              </p:ext>
            </p:extLst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DC9A0E-56A1-CD4C-8044-373A36187C41}"/>
              </a:ext>
            </a:extLst>
          </p:cNvPr>
          <p:cNvSpPr txBox="1"/>
          <p:nvPr/>
        </p:nvSpPr>
        <p:spPr>
          <a:xfrm>
            <a:off x="5878285" y="1967201"/>
            <a:ext cx="52255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A contract is a legal document that binds two or more parties who agree to execute a transaction immediately or in the future.</a:t>
            </a:r>
          </a:p>
          <a:p>
            <a:endParaRPr lang="en-US" sz="2200" b="1" dirty="0">
              <a:latin typeface="+mj-lt"/>
            </a:endParaRPr>
          </a:p>
          <a:p>
            <a:endParaRPr lang="en-US" sz="2200" b="1" dirty="0">
              <a:latin typeface="+mj-lt"/>
            </a:endParaRPr>
          </a:p>
          <a:p>
            <a:endParaRPr lang="en-US" sz="2200" b="1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A smart contract is a contract implemented, deployed and executed within the Ethereum environment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3E314-17B6-FD4F-8133-15D76946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6" y="1923657"/>
            <a:ext cx="4077729" cy="40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2ACD249-8EA1-E242-95AC-A27583ADA9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529260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89505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+mj-lt"/>
                        </a:rPr>
                        <a:t>Smart Contract</a:t>
                      </a:r>
                      <a:endParaRPr lang="ru-RU" sz="4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154"/>
                  </a:ext>
                </a:extLst>
              </a:tr>
            </a:tbl>
          </a:graphicData>
        </a:graphic>
      </p:graphicFrame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754EED-816A-6742-A520-101CC65A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8E0CA-0FA3-2146-BF27-8914F7708126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D36359-5068-6949-A195-BAAC2F75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51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169</Words>
  <Application>Microsoft Macintosh PowerPoint</Application>
  <PresentationFormat>Широкоэкранный</PresentationFormat>
  <Paragraphs>73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Smart Contracts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Полоз</dc:creator>
  <cp:lastModifiedBy>Алексей Полоз</cp:lastModifiedBy>
  <cp:revision>80</cp:revision>
  <dcterms:created xsi:type="dcterms:W3CDTF">2019-12-21T06:30:07Z</dcterms:created>
  <dcterms:modified xsi:type="dcterms:W3CDTF">2020-03-17T08:50:05Z</dcterms:modified>
</cp:coreProperties>
</file>